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609" autoAdjust="0"/>
    <p:restoredTop sz="94660"/>
  </p:normalViewPr>
  <p:slideViewPr>
    <p:cSldViewPr>
      <p:cViewPr varScale="1">
        <p:scale>
          <a:sx n="52" d="100"/>
          <a:sy n="52" d="100"/>
        </p:scale>
        <p:origin x="-180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51D6-0583-446C-8185-1F40C33E59C3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F22F-2035-40BC-A37C-4AC52BD0C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men.net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rpitts@onehundredme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772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6172201"/>
            <a:ext cx="314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2"/>
            <a:ext cx="1524000" cy="5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54802"/>
            <a:ext cx="1524000" cy="5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" y="6172201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|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| 2023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71846"/>
            <a:ext cx="1850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10AM  – 11:30AM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1" y="853440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@100men.net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00600"/>
            <a:ext cx="13716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0" y="228601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MEN Enterprise Presents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 Empowerment Symposium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6002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Forest Hill Church of Christ Classroom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</a:rPr>
              <a:t>3916 Forest Hill Circle</a:t>
            </a:r>
          </a:p>
          <a:p>
            <a:pPr fontAlgn="ctr"/>
            <a:r>
              <a:rPr lang="en-US" dirty="0" smtClean="0">
                <a:solidFill>
                  <a:schemeClr val="bg1"/>
                </a:solidFill>
                <a:latin typeface="Arial"/>
              </a:rPr>
              <a:t>                                 Forest Hill, Texas, 76140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962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 R E E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352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Saturday</a:t>
            </a:r>
          </a:p>
          <a:p>
            <a:pPr algn="ctr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10 AM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853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84582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0" y="2667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Presenter - Emanuel White Sr.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" y="7467600"/>
            <a:ext cx="464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Forest Hill Church of Christ Classroom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3916 Forest Hill Circle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kumimoji="0" lang="en-US" sz="1600" b="1" i="0" u="none" strike="noStrike" cap="none" normalizeH="0" dirty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Arial" pitchFamily="34" charset="0"/>
                <a:cs typeface="Times New Roman" pitchFamily="18" charset="0"/>
              </a:rPr>
              <a:t>              Forest Hill, Texas 76140</a:t>
            </a:r>
            <a:endParaRPr kumimoji="0" lang="en-US" sz="1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173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 smtClean="0">
                <a:solidFill>
                  <a:schemeClr val="tx1"/>
                </a:solidFill>
                <a:latin typeface="Arial"/>
              </a:rPr>
              <a:t>2023 100 MEN Empowerment Schedule</a:t>
            </a:r>
            <a:endParaRPr lang="en-US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5334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10:00AM  - 11:30AM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191000" y="914400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latin typeface="Arial" pitchFamily="34" charset="0"/>
                <a:cs typeface="Arial" pitchFamily="34" charset="0"/>
                <a:hlinkClick r:id="rId3"/>
              </a:rPr>
              <a:t>100men.net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Raymond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L.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Pitts / CEO</a:t>
            </a:r>
            <a:r>
              <a:rPr lang="en-US" sz="1400" b="1" dirty="0">
                <a:latin typeface="Arial" pitchFamily="34" charset="0"/>
                <a:cs typeface="Arial" pitchFamily="34" charset="0"/>
                <a:hlinkClick r:id="rId4"/>
              </a:rPr>
              <a:t/>
            </a:r>
            <a:br>
              <a:rPr lang="en-US" sz="1400" b="1" dirty="0">
                <a:latin typeface="Arial" pitchFamily="34" charset="0"/>
                <a:cs typeface="Arial" pitchFamily="34" charset="0"/>
                <a:hlinkClick r:id="rId4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  <a:hlinkClick r:id="rId4"/>
              </a:rPr>
              <a:t>rpitts@onehundredmen.com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Mobile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817-905-7961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5334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Contact Us at…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" y="990600"/>
          <a:ext cx="774700" cy="381000"/>
        </p:xfrm>
        <a:graphic>
          <a:graphicData uri="http://schemas.openxmlformats.org/drawingml/2006/table">
            <a:tbl>
              <a:tblPr/>
              <a:tblGrid>
                <a:gridCol w="7747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1600200"/>
          <a:ext cx="774700" cy="436245"/>
        </p:xfrm>
        <a:graphic>
          <a:graphicData uri="http://schemas.openxmlformats.org/drawingml/2006/table">
            <a:tbl>
              <a:tblPr/>
              <a:tblGrid>
                <a:gridCol w="7747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Forest Hill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14400" y="914400"/>
          <a:ext cx="2133600" cy="51244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West Dallas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Multipurpose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Ctr.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2828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Fish Trap Rd,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Dallas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Texas,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14400" y="1600200"/>
          <a:ext cx="1828800" cy="512445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Forest Hill COC, 3916 Forest Hill Circle Forest Hill,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Texas,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" y="3581400"/>
          <a:ext cx="6553199" cy="2743201"/>
        </p:xfrm>
        <a:graphic>
          <a:graphicData uri="http://schemas.openxmlformats.org/drawingml/2006/table">
            <a:tbl>
              <a:tblPr/>
              <a:tblGrid>
                <a:gridCol w="1472924"/>
                <a:gridCol w="564475"/>
                <a:gridCol w="564475"/>
                <a:gridCol w="564475"/>
                <a:gridCol w="564475"/>
                <a:gridCol w="564475"/>
                <a:gridCol w="564475"/>
                <a:gridCol w="564475"/>
                <a:gridCol w="564475"/>
                <a:gridCol w="564475"/>
              </a:tblGrid>
              <a:tr h="34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Presenter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15-Jul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5-Aug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19-Aug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16-Sep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30-Sep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14-Oct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4-Nov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2-Dec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9-Dec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Alfred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Dixon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Desiree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Bailey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Emanuel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White </a:t>
                      </a:r>
                      <a:r>
                        <a:rPr lang="en-US" sz="1200" b="0" i="0" u="none" strike="noStrike" dirty="0" smtClean="0">
                          <a:latin typeface="Arial"/>
                        </a:rPr>
                        <a:t>Sr.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Jasmine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Holiday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LaJohn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McDonald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Monica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Simpson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Terry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Jenkins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  Wyndell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Madkins</a:t>
                      </a:r>
                    </a:p>
                  </a:txBody>
                  <a:tcPr marL="6156" marR="6156" marT="61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 Hill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6156" marR="6156" marT="615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Dallas</a:t>
                      </a:r>
                    </a:p>
                  </a:txBody>
                  <a:tcPr marL="6156" marR="6156" marT="6156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6200" y="6423144"/>
          <a:ext cx="6781800" cy="2339856"/>
        </p:xfrm>
        <a:graphic>
          <a:graphicData uri="http://schemas.openxmlformats.org/drawingml/2006/table">
            <a:tbl>
              <a:tblPr/>
              <a:tblGrid>
                <a:gridCol w="1850055"/>
                <a:gridCol w="4931745"/>
              </a:tblGrid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Alfred Dixon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– Dallas Regional 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Director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(7/15, 9/30, 12/9) </a:t>
                      </a: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Desiree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Bailey</a:t>
                      </a: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– Public Relations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(8/5, 10/14, 11/4)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Emanuel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White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Sr.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– CEO Brotherhood of Men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(7/15, 9/16, 10/14, 12/9)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Jasmine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Holiday</a:t>
                      </a: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– Financial Planning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(8/19, 9/30)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LaJohn McDonald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– Men’s Mental Health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(8/19, 12/2)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Monica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Simpson</a:t>
                      </a: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– The make up of Men (Anger &amp;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Frustrations)(8/19,11/4, 12/2)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Terry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Jenkins</a:t>
                      </a: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– Veteran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-Community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Outreach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(7/15, 8/5)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Wyndell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Madkins</a:t>
                      </a: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–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Computers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&amp; Technology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(10/14, 12/9)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7" marR="8637" marT="86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3124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</a:rPr>
              <a:t>  Presenters</a:t>
            </a:r>
            <a:endParaRPr lang="en-US" dirty="0"/>
          </a:p>
        </p:txBody>
      </p:sp>
      <p:sp>
        <p:nvSpPr>
          <p:cNvPr id="1026" name="AutoShape 2" descr="https://attachment.outlook.live.net/owa/MSA%3Apittsraymond%40hotmail.com/service.svc/s/GetAttachmentThumbnail?id=AQMkADAwATE0YjkwLWMwZDgtZDllMy0wMAItMDAKAEYAAAMlpOG957ioRoiBWLcYy4swBwDZMhXDhOZ7T4v%2BBcyzkBjHAAACAQwAAADZMhXDhOZ7T4v%2BBcyzkBjHAAZ0r88%2BAAAAARIAEAB9IOgQ%2BMSyRbjNev2NnKrX&amp;thumbnailType=2&amp;isc=1&amp;token=eyJhbGciOiJSUzI1NiIsImtpZCI6IjczRkI5QkJFRjYzNjc4RDRGN0U4NEI0NDBCQUJCMTJBMzM5RDlGOTgiLCJ0eXAiOiJKV1QiLCJ4NXQiOiJjX3VidnZZMmVOVDM2RXRFQzZ1eEtqT2RuNWcifQ.eyJvcmlnaW4iOiJodHRwczovL291dGxvb2subGl2ZS5jb20iLCJ1YyI6IjdjYmVlMWQxM2RmOTRkYWFhOGYzYThlNmIzZjM0ODhlIiwidmVyIjoiRXhjaGFuZ2UuQ2FsbGJhY2suVjEiLCJhcHBjdHhzZW5kZXIiOiJPd2FEb3dubG9hZEA4NGRmOWU3Zi1lOWY2LTQwYWYtYjQzNS1hYWFhYWFhYWFhYWEiLCJpc3NyaW5nIjoiV1ciLCJhcHBjdHgiOiJ7XCJtc2V4Y2hwcm90XCI6XCJvd2FcIixcInB1aWRcIjpcIjM2NDU2MDA1OTUyMTUwN1wiLFwic2NvcGVcIjpcIk93YURvd25sb2FkXCIsXCJvaWRcIjpcIjAwMDE0YjkwLWMwZDgtZDllMy0wMDAwLTAwMDAwMDAwMDAwMFwiLFwicHJpbWFyeXNpZFwiOlwiUy0xLTI4MjctODQ4ODAtMzIzNTQzNzAyN1wifSIsIm5iZiI6MTY4NzQwMjk3MSwiZXhwIjoxNjg3NDAzNTcxLCJpc3MiOiIwMDAwMDAwMi0wMDAwLTBmZjEtY2UwMC0wMDAwMDAwMDAwMDBAODRkZjllN2YtZTlmNi00MGFmLWI0MzUtYWFhYWFhYWFhYWFhIiwiYXVkIjoiMDAwMDAwMDItMDAwMC0wZmYxLWNlMDAtMDAwMDAwMDAwMDAwL2F0dGFjaG1lbnQub3V0bG9vay5saXZlLm5ldEA4NGRmOWU3Zi1lOWY2LTQwYWYtYjQzNS1hYWFhYWFhYWFhYWEiLCJoYXBwIjoib3dhIn0.qtQyNkzAw5elHTZmZAzvQPYvQ8T2NJrYJku9fZVUP1HBl91Fe72qCKzxycri6S7_W2lNP-Ho4xckePWHryQEyrr6QtC04Unim30uDKAbEHNjEYwksw1kv6Op0dvl3Eokv7EzHuRKMNgRvuKRs6itPxeiK3d2lpTcP6YVI8cySKB7dRwroGtTCZLT10UPbZ7hAg05aJcM-dm_0Wt6pN-3OjOU8LOblUkEXtw4nr9_Gm4-EAmRharF8B6Nui2aVgt3ESjk5rltnGZ6U0IPyx5YfUjg_t2JgJbCJ_YY6Ak5-8eH3dcPPLv8hW1aYq2_rdPQzh_IKkMbyg8wRMxdJj8H8g&amp;X-OWA-CANARY=z1R9Paco-UaWoxKJ2fk4eAD6cZvNctsYfDCn8lQXzVndH7xhoqdEd1oIikYd3Jn3QltDPEJ6GuI.&amp;owa=outlook.live.com&amp;scriptVer=20230609005.14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tachment.outlook.live.net/owa/MSA%3Apittsraymond%40hotmail.com/service.svc/s/GetAttachmentThumbnail?id=AQMkADAwATE0YjkwLWMwZDgtZDllMy0wMAItMDAKAEYAAAMlpOG957ioRoiBWLcYy4swBwDZMhXDhOZ7T4v%2BBcyzkBjHAAACAQwAAADZMhXDhOZ7T4v%2BBcyzkBjHAAZ0r88%2BAAAAARIAEAB9IOgQ%2BMSyRbjNev2NnKrX&amp;thumbnailType=2&amp;isc=1&amp;token=eyJhbGciOiJSUzI1NiIsImtpZCI6IjczRkI5QkJFRjYzNjc4RDRGN0U4NEI0NDBCQUJCMTJBMzM5RDlGOTgiLCJ0eXAiOiJKV1QiLCJ4NXQiOiJjX3VidnZZMmVOVDM2RXRFQzZ1eEtqT2RuNWcifQ.eyJvcmlnaW4iOiJodHRwczovL291dGxvb2subGl2ZS5jb20iLCJ1YyI6IjdjYmVlMWQxM2RmOTRkYWFhOGYzYThlNmIzZjM0ODhlIiwidmVyIjoiRXhjaGFuZ2UuQ2FsbGJhY2suVjEiLCJhcHBjdHhzZW5kZXIiOiJPd2FEb3dubG9hZEA4NGRmOWU3Zi1lOWY2LTQwYWYtYjQzNS1hYWFhYWFhYWFhYWEiLCJpc3NyaW5nIjoiV1ciLCJhcHBjdHgiOiJ7XCJtc2V4Y2hwcm90XCI6XCJvd2FcIixcInB1aWRcIjpcIjM2NDU2MDA1OTUyMTUwN1wiLFwic2NvcGVcIjpcIk93YURvd25sb2FkXCIsXCJvaWRcIjpcIjAwMDE0YjkwLWMwZDgtZDllMy0wMDAwLTAwMDAwMDAwMDAwMFwiLFwicHJpbWFyeXNpZFwiOlwiUy0xLTI4MjctODQ4ODAtMzIzNTQzNzAyN1wifSIsIm5iZiI6MTY4NzQwMjk3MSwiZXhwIjoxNjg3NDAzNTcxLCJpc3MiOiIwMDAwMDAwMi0wMDAwLTBmZjEtY2UwMC0wMDAwMDAwMDAwMDBAODRkZjllN2YtZTlmNi00MGFmLWI0MzUtYWFhYWFhYWFhYWFhIiwiYXVkIjoiMDAwMDAwMDItMDAwMC0wZmYxLWNlMDAtMDAwMDAwMDAwMDAwL2F0dGFjaG1lbnQub3V0bG9vay5saXZlLm5ldEA4NGRmOWU3Zi1lOWY2LTQwYWYtYjQzNS1hYWFhYWFhYWFhYWEiLCJoYXBwIjoib3dhIn0.qtQyNkzAw5elHTZmZAzvQPYvQ8T2NJrYJku9fZVUP1HBl91Fe72qCKzxycri6S7_W2lNP-Ho4xckePWHryQEyrr6QtC04Unim30uDKAbEHNjEYwksw1kv6Op0dvl3Eokv7EzHuRKMNgRvuKRs6itPxeiK3d2lpTcP6YVI8cySKB7dRwroGtTCZLT10UPbZ7hAg05aJcM-dm_0Wt6pN-3OjOU8LOblUkEXtw4nr9_Gm4-EAmRharF8B6Nui2aVgt3ESjk5rltnGZ6U0IPyx5YfUjg_t2JgJbCJ_YY6Ak5-8eH3dcPPLv8hW1aYq2_rdPQzh_IKkMbyg8wRMxdJj8H8g&amp;X-OWA-CANARY=z1R9Paco-UaWoxKJ2fk4eAD6cZvNctsYfDCn8lQXzVndH7xhoqdEd1oIikYd3Jn3QltDPEJ6GuI.&amp;owa=outlook.live.com&amp;scriptVer=20230609005.14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attachment.outlook.live.net/owa/MSA%3Apittsraymond%40hotmail.com/service.svc/s/GetAttachmentThumbnail?id=AQMkADAwATE0YjkwLWMwZDgtZDllMy0wMAItMDAKAEYAAAMlpOG957ioRoiBWLcYy4swBwDZMhXDhOZ7T4v%2BBcyzkBjHAAACAQwAAADZMhXDhOZ7T4v%2BBcyzkBjHAAZ0r88%2BAAAAARIAEAB9IOgQ%2BMSyRbjNev2NnKrX&amp;thumbnailType=2&amp;isc=1&amp;token=eyJhbGciOiJSUzI1NiIsImtpZCI6IjczRkI5QkJFRjYzNjc4RDRGN0U4NEI0NDBCQUJCMTJBMzM5RDlGOTgiLCJ0eXAiOiJKV1QiLCJ4NXQiOiJjX3VidnZZMmVOVDM2RXRFQzZ1eEtqT2RuNWcifQ.eyJvcmlnaW4iOiJodHRwczovL291dGxvb2subGl2ZS5jb20iLCJ1YyI6IjdjYmVlMWQxM2RmOTRkYWFhOGYzYThlNmIzZjM0ODhlIiwidmVyIjoiRXhjaGFuZ2UuQ2FsbGJhY2suVjEiLCJhcHBjdHhzZW5kZXIiOiJPd2FEb3dubG9hZEA4NGRmOWU3Zi1lOWY2LTQwYWYtYjQzNS1hYWFhYWFhYWFhYWEiLCJpc3NyaW5nIjoiV1ciLCJhcHBjdHgiOiJ7XCJtc2V4Y2hwcm90XCI6XCJvd2FcIixcInB1aWRcIjpcIjM2NDU2MDA1OTUyMTUwN1wiLFwic2NvcGVcIjpcIk93YURvd25sb2FkXCIsXCJvaWRcIjpcIjAwMDE0YjkwLWMwZDgtZDllMy0wMDAwLTAwMDAwMDAwMDAwMFwiLFwicHJpbWFyeXNpZFwiOlwiUy0xLTI4MjctODQ4ODAtMzIzNTQzNzAyN1wifSIsIm5iZiI6MTY4NzQwMjk3MSwiZXhwIjoxNjg3NDAzNTcxLCJpc3MiOiIwMDAwMDAwMi0wMDAwLTBmZjEtY2UwMC0wMDAwMDAwMDAwMDBAODRkZjllN2YtZTlmNi00MGFmLWI0MzUtYWFhYWFhYWFhYWFhIiwiYXVkIjoiMDAwMDAwMDItMDAwMC0wZmYxLWNlMDAtMDAwMDAwMDAwMDAwL2F0dGFjaG1lbnQub3V0bG9vay5saXZlLm5ldEA4NGRmOWU3Zi1lOWY2LTQwYWYtYjQzNS1hYWFhYWFhYWFhYWEiLCJoYXBwIjoib3dhIn0.qtQyNkzAw5elHTZmZAzvQPYvQ8T2NJrYJku9fZVUP1HBl91Fe72qCKzxycri6S7_W2lNP-Ho4xckePWHryQEyrr6QtC04Unim30uDKAbEHNjEYwksw1kv6Op0dvl3Eokv7EzHuRKMNgRvuKRs6itPxeiK3d2lpTcP6YVI8cySKB7dRwroGtTCZLT10UPbZ7hAg05aJcM-dm_0Wt6pN-3OjOU8LOblUkEXtw4nr9_Gm4-EAmRharF8B6Nui2aVgt3ESjk5rltnGZ6U0IPyx5YfUjg_t2JgJbCJ_YY6Ak5-8eH3dcPPLv8hW1aYq2_rdPQzh_IKkMbyg8wRMxdJj8H8g&amp;X-OWA-CANARY=z1R9Paco-UaWoxKJ2fk4eAD6cZvNctsYfDCn8lQXzVndH7xhoqdEd1oIikYd3Jn3QltDPEJ6GuI.&amp;owa=outlook.live.com&amp;scriptVer=20230609005.14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1336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905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8153400"/>
            <a:ext cx="12192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5497359" y="8915400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100MEN.NET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295</Words>
  <Application>Microsoft Office PowerPoint</Application>
  <PresentationFormat>On-screen Show (4:3)</PresentationFormat>
  <Paragraphs>135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</cp:revision>
  <dcterms:created xsi:type="dcterms:W3CDTF">2023-01-11T16:09:55Z</dcterms:created>
  <dcterms:modified xsi:type="dcterms:W3CDTF">2023-08-18T01:23:18Z</dcterms:modified>
</cp:coreProperties>
</file>